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0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9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823C8-B498-4D12-99E3-5C1445BBF26D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044C2-AEE3-4591-80DE-2E3AB565D1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2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B19CE-DC3D-4DD9-8B0F-DDE1D9AE98D2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BEA9C-EEA0-421D-895E-2FA8D39901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59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BEA9C-EEA0-421D-895E-2FA8D39901A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52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6E07-C055-49F8-A62B-DC4CBE7EA5AC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94F0-89AB-4BFE-9D1A-01FD2B1A67F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sznl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395536" y="692696"/>
            <a:ext cx="5688632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4">
            <a:extLst>
              <a:ext uri="{FF2B5EF4-FFF2-40B4-BE49-F238E27FC236}">
                <a16:creationId xmlns:a16="http://schemas.microsoft.com/office/drawing/2014/main" id="{919F6287-6E53-4DBE-8B12-E20612AB507A}"/>
              </a:ext>
            </a:extLst>
          </p:cNvPr>
          <p:cNvGrpSpPr>
            <a:grpSpLocks/>
          </p:cNvGrpSpPr>
          <p:nvPr/>
        </p:nvGrpSpPr>
        <p:grpSpPr bwMode="auto">
          <a:xfrm>
            <a:off x="6372200" y="116632"/>
            <a:ext cx="2592288" cy="720081"/>
            <a:chOff x="5182568" y="168275"/>
            <a:chExt cx="4127000" cy="947687"/>
          </a:xfrm>
        </p:grpSpPr>
        <p:pic>
          <p:nvPicPr>
            <p:cNvPr id="7" name="Bild 4">
              <a:extLst>
                <a:ext uri="{FF2B5EF4-FFF2-40B4-BE49-F238E27FC236}">
                  <a16:creationId xmlns:a16="http://schemas.microsoft.com/office/drawing/2014/main" id="{9CBC5394-D1F3-4524-937A-CDA3AF803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6464" y="168275"/>
              <a:ext cx="1463104" cy="740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D9AEAA01-2C43-49D2-BD79-59038287A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2568" y="301575"/>
              <a:ext cx="3971925" cy="814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100" dirty="0"/>
                <a:t>Staatliches Berufliches Schulzentrum Nürnberger Land</a:t>
              </a:r>
            </a:p>
            <a:p>
              <a:endParaRPr lang="de-DE" altLang="de-DE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395536" y="188640"/>
            <a:ext cx="4480714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Angebote der </a:t>
            </a:r>
            <a:r>
              <a:rPr lang="de-DE">
                <a:latin typeface="Arial" pitchFamily="34" charset="0"/>
                <a:cs typeface="Arial" pitchFamily="34" charset="0"/>
              </a:rPr>
              <a:t>Berufsvorbereitung 2023/24</a:t>
            </a:r>
            <a:endParaRPr lang="de-DE" sz="1000" dirty="0">
              <a:latin typeface="Arial" pitchFamily="34" charset="0"/>
              <a:cs typeface="Arial" pitchFamily="34" charset="0"/>
            </a:endParaRPr>
          </a:p>
          <a:p>
            <a:r>
              <a:rPr lang="de-DE" sz="1050" dirty="0">
                <a:latin typeface="Arial" pitchFamily="34" charset="0"/>
                <a:cs typeface="Arial" pitchFamily="34" charset="0"/>
              </a:rPr>
              <a:t>Weitere Informationen unter </a:t>
            </a:r>
            <a:r>
              <a:rPr lang="de-DE" sz="1050" dirty="0">
                <a:latin typeface="Arial" pitchFamily="34" charset="0"/>
                <a:cs typeface="Arial" pitchFamily="34" charset="0"/>
                <a:hlinkClick r:id="rId4"/>
              </a:rPr>
              <a:t>www.bsznl.de</a:t>
            </a:r>
            <a:r>
              <a:rPr lang="de-DE" sz="1050" dirty="0">
                <a:latin typeface="Arial" pitchFamily="34" charset="0"/>
                <a:cs typeface="Arial" pitchFamily="34" charset="0"/>
              </a:rPr>
              <a:t> und telefonisch: 09123 4018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419872" y="980728"/>
            <a:ext cx="2304256" cy="48245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endParaRPr lang="de-DE" sz="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BVJ</a:t>
            </a: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Handel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9512" y="980728"/>
            <a:ext cx="2304256" cy="48245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endParaRPr lang="de-DE" sz="1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BVJ </a:t>
            </a: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Metalltechnik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660232" y="980728"/>
            <a:ext cx="2304256" cy="48965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endParaRPr lang="de-DE" sz="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BVJ</a:t>
            </a:r>
          </a:p>
          <a:p>
            <a:pPr algn="ctr">
              <a:spcAft>
                <a:spcPts val="600"/>
              </a:spcAft>
            </a:pPr>
            <a:r>
              <a:rPr lang="de-DE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Care</a:t>
            </a:r>
          </a:p>
          <a:p>
            <a:pPr algn="ctr">
              <a:spcAft>
                <a:spcPts val="600"/>
              </a:spcAft>
            </a:pPr>
            <a:endParaRPr lang="de-DE" sz="20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endParaRPr lang="de-DE" sz="20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81704" y="2145487"/>
            <a:ext cx="1990040" cy="1677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Berufsbezogene Grundbildung für </a:t>
            </a:r>
            <a:r>
              <a:rPr lang="de-DE" sz="1050" b="1" dirty="0">
                <a:latin typeface="Arial" pitchFamily="34" charset="0"/>
                <a:cs typeface="Arial" pitchFamily="34" charset="0"/>
              </a:rPr>
              <a:t>kaufmännische Berufe im Verkauf oder Büro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Herausfinden der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eigenen Stärken und Schwächen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zur besseren beruflichen Orientierung </a:t>
            </a:r>
          </a:p>
          <a:p>
            <a:r>
              <a:rPr lang="de-DE" sz="900" dirty="0">
                <a:latin typeface="Arial" pitchFamily="34" charset="0"/>
                <a:cs typeface="Arial" pitchFamily="34" charset="0"/>
              </a:rPr>
              <a:t>Einübung von Lern- und Arbeitstechniken zur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Bewältigung einer bevorstehenden Berufsausbildung 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635896" y="3933056"/>
            <a:ext cx="1918032" cy="1554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Unterricht in der Berufsschule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(allgemeinbildender und fachtheoretischer/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-praktischer Unterricht)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Praktika bzw. Betreuung durch Bildungsträger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(Bewerbungstraining und fachtheoretischer Unterricht) 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49712" y="2132856"/>
            <a:ext cx="1963856" cy="151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Berufsbezogene Grundbildung für </a:t>
            </a:r>
            <a:r>
              <a:rPr lang="de-DE" sz="1050" b="1" dirty="0">
                <a:latin typeface="Arial" pitchFamily="34" charset="0"/>
                <a:cs typeface="Arial" pitchFamily="34" charset="0"/>
              </a:rPr>
              <a:t>metallverarbeitende Berufe </a:t>
            </a:r>
            <a:endParaRPr lang="de-DE" sz="9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Herausfinden der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eigenen Stärken und Schwächen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zur besseren beruflichen Orientierung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Einübung von Lern- und Arbeitstechniken zur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Bewältigung einer bevorstehenden Berufsausbildung 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49712" y="3955412"/>
            <a:ext cx="1963856" cy="1554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Unterricht in der Berufsschule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(allgemeinbildender und fachtheoretischer/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-praktischer Unterricht)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Praktika bzw. Betreuung durch Bildungsträger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(Bewerbungstraining und fachtheoretischer Unterricht) 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830432" y="2111658"/>
            <a:ext cx="1963856" cy="1677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Berufsbezogene Grundbildung für </a:t>
            </a:r>
            <a:r>
              <a:rPr lang="de-DE" sz="1050" b="1" dirty="0">
                <a:latin typeface="Arial" pitchFamily="34" charset="0"/>
                <a:cs typeface="Arial" pitchFamily="34" charset="0"/>
              </a:rPr>
              <a:t>Berufe in Pflege, Erziehung und Versorgung</a:t>
            </a:r>
            <a:endParaRPr lang="de-DE" sz="9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Herausfinden der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eigenen Stärken und Schwächen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zur besseren beruflichen Orientierung </a:t>
            </a:r>
          </a:p>
          <a:p>
            <a:r>
              <a:rPr lang="de-DE" sz="900" dirty="0">
                <a:latin typeface="Arial" pitchFamily="34" charset="0"/>
                <a:cs typeface="Arial" pitchFamily="34" charset="0"/>
              </a:rPr>
              <a:t>Einübung von Lern- und Arbeitstechniken zur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Bewältigung einer bevorstehenden Berufsausbildung 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830432" y="4027420"/>
            <a:ext cx="1963856" cy="1554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Unterricht in der Berufsschule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(allgemeinbildender und fachtheoretischer/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-praktischer Unterricht) </a:t>
            </a:r>
          </a:p>
          <a:p>
            <a:pPr>
              <a:spcAft>
                <a:spcPts val="600"/>
              </a:spcAft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2 1/2 Tage pro Woche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Praktika bzw. Betreuung durch Bildungsträger 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(Bewerbungstraining und fachpraktischer Unterricht) 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395536" y="6093296"/>
            <a:ext cx="8568952" cy="513928"/>
          </a:xfrm>
          <a:prstGeom prst="roundRect">
            <a:avLst/>
          </a:prstGeom>
          <a:solidFill>
            <a:srgbClr val="B7FE6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endParaRPr lang="de-DE" sz="20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67544" y="6196371"/>
            <a:ext cx="84249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itchFamily="34" charset="0"/>
                <a:cs typeface="Arial" pitchFamily="34" charset="0"/>
              </a:rPr>
              <a:t>Zusätzlich gibt es die Möglichkeit, das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BGJ-Holztechnik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 (= 1. Ausbildungsjahr zum Schreiner)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760C945-86EB-4851-B30B-67C3D103260D}"/>
              </a:ext>
            </a:extLst>
          </p:cNvPr>
          <p:cNvSpPr txBox="1"/>
          <p:nvPr/>
        </p:nvSpPr>
        <p:spPr>
          <a:xfrm>
            <a:off x="107504" y="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Stand: 25.04.2024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slv</dc:creator>
  <cp:lastModifiedBy>Uttenthaler Theresa</cp:lastModifiedBy>
  <cp:revision>36</cp:revision>
  <cp:lastPrinted>2024-04-26T08:23:43Z</cp:lastPrinted>
  <dcterms:created xsi:type="dcterms:W3CDTF">2020-07-15T05:48:09Z</dcterms:created>
  <dcterms:modified xsi:type="dcterms:W3CDTF">2024-04-26T08:25:59Z</dcterms:modified>
</cp:coreProperties>
</file>